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6.jpeg" ContentType="image/jpeg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30275212" cy="2138362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2270520" y="3499560"/>
            <a:ext cx="25733520" cy="7444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513440" y="5003640"/>
            <a:ext cx="2724732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513440" y="11481480"/>
            <a:ext cx="2724732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2270520" y="3499560"/>
            <a:ext cx="25733520" cy="7444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513440" y="5003640"/>
            <a:ext cx="1329660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5475320" y="5003640"/>
            <a:ext cx="1329660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5475320" y="11481480"/>
            <a:ext cx="1329660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1513440" y="11481480"/>
            <a:ext cx="1329660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2270520" y="3499560"/>
            <a:ext cx="25733520" cy="7444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513440" y="5003640"/>
            <a:ext cx="27247320" cy="1240200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1513440" y="5003640"/>
            <a:ext cx="27247320" cy="1240200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6" name="" descr=""/>
          <p:cNvPicPr/>
          <p:nvPr/>
        </p:nvPicPr>
        <p:blipFill>
          <a:blip r:embed="rId2"/>
          <a:stretch/>
        </p:blipFill>
        <p:spPr>
          <a:xfrm>
            <a:off x="7364880" y="5003640"/>
            <a:ext cx="15543720" cy="12402000"/>
          </a:xfrm>
          <a:prstGeom prst="rect">
            <a:avLst/>
          </a:prstGeom>
          <a:ln>
            <a:noFill/>
          </a:ln>
        </p:spPr>
      </p:pic>
      <p:pic>
        <p:nvPicPr>
          <p:cNvPr id="37" name="" descr=""/>
          <p:cNvPicPr/>
          <p:nvPr/>
        </p:nvPicPr>
        <p:blipFill>
          <a:blip r:embed="rId3"/>
          <a:stretch/>
        </p:blipFill>
        <p:spPr>
          <a:xfrm>
            <a:off x="7364880" y="5003640"/>
            <a:ext cx="15543720" cy="124020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2270520" y="3499560"/>
            <a:ext cx="25733520" cy="7444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513440" y="5003640"/>
            <a:ext cx="27247320" cy="12402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270520" y="3499560"/>
            <a:ext cx="25733520" cy="7444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513440" y="5003640"/>
            <a:ext cx="27247320" cy="1240200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270520" y="3499560"/>
            <a:ext cx="25733520" cy="7444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513440" y="5003640"/>
            <a:ext cx="13296600" cy="1240200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15475320" y="5003640"/>
            <a:ext cx="13296600" cy="1240200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270520" y="3499560"/>
            <a:ext cx="25733520" cy="7444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2270520" y="3499560"/>
            <a:ext cx="25733520" cy="34509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270520" y="3499560"/>
            <a:ext cx="25733520" cy="7444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513440" y="5003640"/>
            <a:ext cx="1329660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513440" y="11481480"/>
            <a:ext cx="1329660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5475320" y="5003640"/>
            <a:ext cx="13296600" cy="1240200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2270520" y="3499560"/>
            <a:ext cx="25733520" cy="7444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513440" y="5003640"/>
            <a:ext cx="13296600" cy="1240200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5475320" y="5003640"/>
            <a:ext cx="1329660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5475320" y="11481480"/>
            <a:ext cx="1329660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270520" y="3499560"/>
            <a:ext cx="25733520" cy="74444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513440" y="5003640"/>
            <a:ext cx="1329660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5475320" y="5003640"/>
            <a:ext cx="1329660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513440" y="11481480"/>
            <a:ext cx="27247320" cy="5915520"/>
          </a:xfrm>
          <a:prstGeom prst="rect">
            <a:avLst/>
          </a:prstGeom>
        </p:spPr>
        <p:txBody>
          <a:bodyPr lIns="0" rIns="0" tIns="0" bIns="0"/>
          <a:p>
            <a:endParaRPr b="0" lang="en-US" sz="873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2270520" y="3499560"/>
            <a:ext cx="25733520" cy="744444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1871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</a:t>
            </a:r>
            <a:r>
              <a:rPr b="0" lang="en-US" sz="1871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to </a:t>
            </a:r>
            <a:r>
              <a:rPr b="0" lang="en-US" sz="1871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edit </a:t>
            </a:r>
            <a:r>
              <a:rPr b="0" lang="en-US" sz="1871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Mast</a:t>
            </a:r>
            <a:r>
              <a:rPr b="0" lang="en-US" sz="1871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er </a:t>
            </a:r>
            <a:r>
              <a:rPr b="0" lang="en-US" sz="1871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title </a:t>
            </a:r>
            <a:r>
              <a:rPr b="0" lang="en-US" sz="1871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2081520" y="19819440"/>
            <a:ext cx="6811560" cy="11379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GB" sz="374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21/06/19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0028520" y="19819440"/>
            <a:ext cx="10217520" cy="1137960"/>
          </a:xfrm>
          <a:prstGeom prst="rect">
            <a:avLst/>
          </a:prstGeom>
        </p:spPr>
        <p:txBody>
          <a:bodyPr anchor="ctr"/>
          <a:p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21381840" y="19819440"/>
            <a:ext cx="6811560" cy="11379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6108B3B-EBAB-4D02-9103-E520365ADAAF}" type="slidenum">
              <a:rPr b="0" lang="en-GB" sz="374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image" Target="../media/image5.png"/><Relationship Id="rId4" Type="http://schemas.openxmlformats.org/officeDocument/2006/relationships/image" Target="../media/image6.jpeg"/><Relationship Id="rId5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21240" y="0"/>
            <a:ext cx="30232440" cy="2376000"/>
          </a:xfrm>
          <a:prstGeom prst="rect">
            <a:avLst/>
          </a:prstGeom>
          <a:solidFill>
            <a:srgbClr val="1b6f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" name="CustomShape 2"/>
          <p:cNvSpPr/>
          <p:nvPr/>
        </p:nvSpPr>
        <p:spPr>
          <a:xfrm>
            <a:off x="864000" y="432000"/>
            <a:ext cx="23858280" cy="310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4440" rIns="64440" tIns="32400" bIns="32400"/>
          <a:p>
            <a:pPr>
              <a:lnSpc>
                <a:spcPct val="90000"/>
              </a:lnSpc>
            </a:pPr>
            <a:r>
              <a:rPr b="1" lang="en-GB" sz="847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ESMValTool</a:t>
            </a:r>
            <a:endParaRPr b="1" lang="en-GB" sz="847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1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powerful, community-driven diagnostics and evaluation tool for Earth System Models</a:t>
            </a:r>
            <a:endParaRPr b="1" lang="en-GB" sz="847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i="1" lang="en-GB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Valeriu Predoi for the ESMValTool core development team</a:t>
            </a:r>
            <a:endParaRPr b="1" lang="en-GB" sz="847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CustomShape 3"/>
          <p:cNvSpPr/>
          <p:nvPr/>
        </p:nvSpPr>
        <p:spPr>
          <a:xfrm>
            <a:off x="5194440" y="3873600"/>
            <a:ext cx="19527840" cy="79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4440" rIns="64440" tIns="32400" bIns="32400"/>
          <a:p>
            <a:pPr algn="ctr">
              <a:lnSpc>
                <a:spcPct val="90000"/>
              </a:lnSpc>
            </a:pPr>
            <a:r>
              <a:rPr b="0" lang="en-GB" sz="339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Gill Sans MT"/>
                <a:ea typeface="Open Sans"/>
              </a:rPr>
              <a:t>Author Name, Author Name, Author Name, Author Name, Author Name, Author Name</a:t>
            </a:r>
            <a:endParaRPr b="0" lang="en-GB" sz="10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" name="Picture 6" descr=""/>
          <p:cNvPicPr/>
          <p:nvPr/>
        </p:nvPicPr>
        <p:blipFill>
          <a:blip r:embed="rId1"/>
          <a:stretch/>
        </p:blipFill>
        <p:spPr>
          <a:xfrm>
            <a:off x="25704000" y="1296000"/>
            <a:ext cx="4051080" cy="826200"/>
          </a:xfrm>
          <a:prstGeom prst="rect">
            <a:avLst/>
          </a:prstGeom>
          <a:ln>
            <a:noFill/>
          </a:ln>
        </p:spPr>
      </p:pic>
      <p:sp>
        <p:nvSpPr>
          <p:cNvPr id="42" name="CustomShape 4"/>
          <p:cNvSpPr/>
          <p:nvPr/>
        </p:nvSpPr>
        <p:spPr>
          <a:xfrm>
            <a:off x="5194440" y="4545720"/>
            <a:ext cx="19527840" cy="79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4440" rIns="64440" tIns="32400" bIns="32400"/>
          <a:p>
            <a:pPr algn="ctr">
              <a:lnSpc>
                <a:spcPct val="90000"/>
              </a:lnSpc>
            </a:pPr>
            <a:r>
              <a:rPr b="0" i="1" lang="en-GB" sz="255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Gill Sans MT"/>
                <a:ea typeface="Open Sans"/>
              </a:rPr>
              <a:t>University of Leeds, University of Leeds, University of Leeds, University of Leeds, University of Leeds, University of Leeds</a:t>
            </a:r>
            <a:endParaRPr b="0" lang="en-GB" sz="10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648000" y="2376000"/>
            <a:ext cx="28954800" cy="1900764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25643160" y="182160"/>
            <a:ext cx="4217760" cy="1008000"/>
          </a:xfrm>
          <a:prstGeom prst="rect">
            <a:avLst/>
          </a:prstGeom>
          <a:ln>
            <a:noFill/>
          </a:ln>
        </p:spPr>
      </p:pic>
      <p:pic>
        <p:nvPicPr>
          <p:cNvPr id="45" name="" descr=""/>
          <p:cNvPicPr/>
          <p:nvPr/>
        </p:nvPicPr>
        <p:blipFill>
          <a:blip r:embed="rId4"/>
          <a:stretch/>
        </p:blipFill>
        <p:spPr>
          <a:xfrm>
            <a:off x="21808800" y="520200"/>
            <a:ext cx="3651120" cy="1245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</TotalTime>
  <Application>LibreOffice/5.1.6.2$Linux_X86_64 LibreOffice_project/10m0$Build-2</Application>
  <Words>262</Words>
  <Paragraphs>22</Paragraphs>
  <Company>University of Leeds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2018-05-14T14:36:25Z</dcterms:created>
  <dc:creator>Nathan Betts</dc:creator>
  <dc:description/>
  <dc:language>en-GB</dc:language>
  <cp:lastModifiedBy/>
  <dcterms:modified xsi:type="dcterms:W3CDTF">2019-06-21T12:42:08Z</dcterms:modified>
  <cp:revision>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University of Leeds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Custom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</vt:i4>
  </property>
</Properties>
</file>